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2E75B6"/>
    <a:srgbClr val="CC0099"/>
    <a:srgbClr val="FF6600"/>
    <a:srgbClr val="293E1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0" autoAdjust="0"/>
    <p:restoredTop sz="94434" autoAdjust="0"/>
  </p:normalViewPr>
  <p:slideViewPr>
    <p:cSldViewPr snapToGrid="0" showGuides="1">
      <p:cViewPr varScale="1">
        <p:scale>
          <a:sx n="67" d="100"/>
          <a:sy n="67" d="100"/>
        </p:scale>
        <p:origin x="1410" y="60"/>
      </p:cViewPr>
      <p:guideLst>
        <p:guide orient="horz" pos="3952"/>
        <p:guide pos="32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11698</TotalTime>
  <Words>5117</Words>
  <Application>Microsoft Office PowerPoint</Application>
  <PresentationFormat>A4 210 x 297 mm</PresentationFormat>
  <Paragraphs>587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20</vt:i4>
      </vt:variant>
    </vt:vector>
  </HeadingPairs>
  <TitlesOfParts>
    <vt:vector size="32" baseType="lpstr">
      <vt:lpstr>HGS創英角ｺﾞｼｯｸUB</vt:lpstr>
      <vt:lpstr>Meiryo UI</vt:lpstr>
      <vt:lpstr>ＭＳ Ｐゴシック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1_デザインの設定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大阪府</cp:lastModifiedBy>
  <cp:revision>1219</cp:revision>
  <cp:lastPrinted>2019-12-02T05:08:40Z</cp:lastPrinted>
  <dcterms:created xsi:type="dcterms:W3CDTF">2019-02-01T00:27:44Z</dcterms:created>
  <dcterms:modified xsi:type="dcterms:W3CDTF">2019-12-02T05:12:04Z</dcterms:modified>
</cp:coreProperties>
</file>