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4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DD49B-992E-4516-A4FF-7260559BB5E0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23301-41FC-4816-9D69-F492421A0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43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23301-41FC-4816-9D69-F492421A08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3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24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57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731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 u="heavy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5951" y="1289954"/>
            <a:ext cx="4443254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17887" y="1289953"/>
            <a:ext cx="2197206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785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1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9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1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16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61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3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45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5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85289-5A17-4735-B8AD-077FBD115162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02A9F-8044-4F2E-968B-AA3451419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08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309561" y="4852202"/>
            <a:ext cx="9286875" cy="19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object 8"/>
          <p:cNvSpPr/>
          <p:nvPr/>
        </p:nvSpPr>
        <p:spPr>
          <a:xfrm>
            <a:off x="0" y="1"/>
            <a:ext cx="9906000" cy="475615"/>
          </a:xfrm>
          <a:custGeom>
            <a:avLst/>
            <a:gdLst/>
            <a:ahLst/>
            <a:cxnLst/>
            <a:rect l="l" t="t" r="r" b="b"/>
            <a:pathLst>
              <a:path w="9144000" h="475615">
                <a:moveTo>
                  <a:pt x="0" y="475488"/>
                </a:moveTo>
                <a:lnTo>
                  <a:pt x="9144000" y="475488"/>
                </a:lnTo>
                <a:lnTo>
                  <a:pt x="9144000" y="0"/>
                </a:lnTo>
                <a:lnTo>
                  <a:pt x="0" y="0"/>
                </a:lnTo>
                <a:lnTo>
                  <a:pt x="0" y="47548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今後の進め方について（案）</a:t>
            </a:r>
            <a:endParaRPr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09561" y="2590441"/>
            <a:ext cx="4433889" cy="1545094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未来都市の提案に向けた課題・論点を整理。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＜論点の例＞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提案の形態について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ステークホルダーの連携形態について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フローチャート: 処理 9"/>
          <p:cNvSpPr/>
          <p:nvPr/>
        </p:nvSpPr>
        <p:spPr>
          <a:xfrm>
            <a:off x="309561" y="4520411"/>
            <a:ext cx="9286875" cy="331791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861606" y="5054075"/>
            <a:ext cx="1148583" cy="889532"/>
          </a:xfrm>
          <a:prstGeom prst="homePlate">
            <a:avLst>
              <a:gd name="adj" fmla="val 135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勉強会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12/19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131409" y="6082416"/>
            <a:ext cx="509198" cy="665355"/>
          </a:xfrm>
          <a:prstGeom prst="roundRect">
            <a:avLst/>
          </a:prstGeom>
          <a:ln w="28575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要領等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686044" y="6052691"/>
            <a:ext cx="1100145" cy="696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1/10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ホームベース 14"/>
          <p:cNvSpPr/>
          <p:nvPr/>
        </p:nvSpPr>
        <p:spPr>
          <a:xfrm>
            <a:off x="3664743" y="5089873"/>
            <a:ext cx="1907382" cy="834230"/>
          </a:xfrm>
          <a:prstGeom prst="homePlate">
            <a:avLst>
              <a:gd name="adj" fmla="val 135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連絡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会議キックオフ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~2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月初頭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086225" y="6066979"/>
            <a:ext cx="1485900" cy="676725"/>
          </a:xfrm>
          <a:prstGeom prst="roundRect">
            <a:avLst/>
          </a:prstGeom>
          <a:ln w="28575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提案期間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週間程度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6149226" y="5109377"/>
            <a:ext cx="3280523" cy="834230"/>
          </a:xfrm>
          <a:prstGeom prst="homePlate">
            <a:avLst>
              <a:gd name="adj" fmla="val 135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連絡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会議の開催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8512954" y="6016866"/>
            <a:ext cx="945368" cy="7411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結果公表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大かっこ 18"/>
          <p:cNvSpPr/>
          <p:nvPr/>
        </p:nvSpPr>
        <p:spPr>
          <a:xfrm>
            <a:off x="6149227" y="6112027"/>
            <a:ext cx="2251824" cy="615205"/>
          </a:xfrm>
          <a:prstGeom prst="bracketPair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ヒアリング審査　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2227894" y="5065224"/>
            <a:ext cx="1334632" cy="878383"/>
          </a:xfrm>
          <a:prstGeom prst="homePlate">
            <a:avLst>
              <a:gd name="adj" fmla="val 135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勉強会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月半ば）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02406" y="4145835"/>
            <a:ext cx="3583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◆今後のスケジュール（イメージ）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3838" y="1838515"/>
            <a:ext cx="2962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◆市町村勉強会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56807" y="1848306"/>
            <a:ext cx="2962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◆連絡会議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（仮）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954832" y="2608244"/>
            <a:ext cx="4817818" cy="1527291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大阪府、府内市町村を中心に、様々なステークホルダーが参画する定期的な連絡会議を開催。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参画予定のステークホルダー＞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・府内金融機関、広告代理店、民間企業　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309561" y="2208666"/>
            <a:ext cx="4433889" cy="366044"/>
          </a:xfrm>
          <a:prstGeom prst="rightArrow">
            <a:avLst>
              <a:gd name="adj1" fmla="val 100000"/>
              <a:gd name="adj2" fmla="val 3575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未来都市の提案に向けて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4952998" y="2228818"/>
            <a:ext cx="4748217" cy="366044"/>
          </a:xfrm>
          <a:prstGeom prst="rightArrow">
            <a:avLst>
              <a:gd name="adj1" fmla="val 100000"/>
              <a:gd name="adj2" fmla="val 3575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ステークホルダーの自律的取組の拡大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02406" y="561342"/>
            <a:ext cx="9498809" cy="121643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○万博の開催都市である大阪が、先頭に立って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に貢献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先進都市」を実現するためには、府内の様々な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ステークホルダーの自律的取組の拡大が不可欠。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市町村がハブとなりながら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、様々なステークホルダーの連携・協調を促進して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いく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下矢印 28"/>
          <p:cNvSpPr/>
          <p:nvPr/>
        </p:nvSpPr>
        <p:spPr>
          <a:xfrm>
            <a:off x="4414980" y="1134903"/>
            <a:ext cx="656940" cy="173344"/>
          </a:xfrm>
          <a:prstGeom prst="downArrow">
            <a:avLst>
              <a:gd name="adj1" fmla="val 50000"/>
              <a:gd name="adj2" fmla="val 16137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8920994" y="12078"/>
            <a:ext cx="851656" cy="407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8811" y="5933386"/>
            <a:ext cx="353943" cy="9779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（国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動き）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176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181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21</cp:revision>
  <cp:lastPrinted>2019-12-18T06:32:09Z</cp:lastPrinted>
  <dcterms:created xsi:type="dcterms:W3CDTF">2019-12-09T08:31:37Z</dcterms:created>
  <dcterms:modified xsi:type="dcterms:W3CDTF">2019-12-18T06:35:58Z</dcterms:modified>
</cp:coreProperties>
</file>